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5E754-3C6C-4FBC-B92A-5D61C417B9BE}" v="5" dt="2021-05-07T15:12:19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if Nadeem Tabish" userId="64947b6a-e419-42a1-827a-34d82752aa57" providerId="ADAL" clId="{8645E754-3C6C-4FBC-B92A-5D61C417B9BE}"/>
    <pc:docChg chg="undo custSel modSld modMainMaster">
      <pc:chgData name="Asif Nadeem Tabish" userId="64947b6a-e419-42a1-827a-34d82752aa57" providerId="ADAL" clId="{8645E754-3C6C-4FBC-B92A-5D61C417B9BE}" dt="2021-05-07T15:12:19.773" v="16" actId="255"/>
      <pc:docMkLst>
        <pc:docMk/>
      </pc:docMkLst>
      <pc:sldChg chg="addSp delSp modSp mod setBg">
        <pc:chgData name="Asif Nadeem Tabish" userId="64947b6a-e419-42a1-827a-34d82752aa57" providerId="ADAL" clId="{8645E754-3C6C-4FBC-B92A-5D61C417B9BE}" dt="2021-05-07T15:08:27.837" v="1" actId="26606"/>
        <pc:sldMkLst>
          <pc:docMk/>
          <pc:sldMk cId="2247411725" sldId="256"/>
        </pc:sldMkLst>
        <pc:spChg chg="mod">
          <ac:chgData name="Asif Nadeem Tabish" userId="64947b6a-e419-42a1-827a-34d82752aa57" providerId="ADAL" clId="{8645E754-3C6C-4FBC-B92A-5D61C417B9BE}" dt="2021-05-07T15:08:27.837" v="1" actId="26606"/>
          <ac:spMkLst>
            <pc:docMk/>
            <pc:sldMk cId="2247411725" sldId="256"/>
            <ac:spMk id="2" creationId="{3B40E59F-FAC2-4E89-8A0C-DEC5CA459FF5}"/>
          </ac:spMkLst>
        </pc:spChg>
        <pc:spChg chg="mod">
          <ac:chgData name="Asif Nadeem Tabish" userId="64947b6a-e419-42a1-827a-34d82752aa57" providerId="ADAL" clId="{8645E754-3C6C-4FBC-B92A-5D61C417B9BE}" dt="2021-05-07T15:08:27.837" v="1" actId="26606"/>
          <ac:spMkLst>
            <pc:docMk/>
            <pc:sldMk cId="2247411725" sldId="256"/>
            <ac:spMk id="3" creationId="{8683A050-1967-4212-A634-B831CBE81F1D}"/>
          </ac:spMkLst>
        </pc:spChg>
        <pc:spChg chg="add del">
          <ac:chgData name="Asif Nadeem Tabish" userId="64947b6a-e419-42a1-827a-34d82752aa57" providerId="ADAL" clId="{8645E754-3C6C-4FBC-B92A-5D61C417B9BE}" dt="2021-05-07T15:08:27.837" v="1" actId="26606"/>
          <ac:spMkLst>
            <pc:docMk/>
            <pc:sldMk cId="2247411725" sldId="256"/>
            <ac:spMk id="11" creationId="{1C520CBD-F82E-44E4-BDA5-128716AD79C8}"/>
          </ac:spMkLst>
        </pc:spChg>
        <pc:spChg chg="add del">
          <ac:chgData name="Asif Nadeem Tabish" userId="64947b6a-e419-42a1-827a-34d82752aa57" providerId="ADAL" clId="{8645E754-3C6C-4FBC-B92A-5D61C417B9BE}" dt="2021-05-07T15:08:27.837" v="1" actId="26606"/>
          <ac:spMkLst>
            <pc:docMk/>
            <pc:sldMk cId="2247411725" sldId="256"/>
            <ac:spMk id="13" creationId="{4618AE32-A526-42FC-A854-732740BD38DA}"/>
          </ac:spMkLst>
        </pc:spChg>
        <pc:picChg chg="add del">
          <ac:chgData name="Asif Nadeem Tabish" userId="64947b6a-e419-42a1-827a-34d82752aa57" providerId="ADAL" clId="{8645E754-3C6C-4FBC-B92A-5D61C417B9BE}" dt="2021-05-07T15:08:27.837" v="1" actId="26606"/>
          <ac:picMkLst>
            <pc:docMk/>
            <pc:sldMk cId="2247411725" sldId="256"/>
            <ac:picMk id="5" creationId="{47973DC0-BEBF-4EC4-AB67-B67729E1DB5A}"/>
          </ac:picMkLst>
        </pc:picChg>
        <pc:cxnChg chg="add del">
          <ac:chgData name="Asif Nadeem Tabish" userId="64947b6a-e419-42a1-827a-34d82752aa57" providerId="ADAL" clId="{8645E754-3C6C-4FBC-B92A-5D61C417B9BE}" dt="2021-05-07T15:08:27.837" v="1" actId="26606"/>
          <ac:cxnSpMkLst>
            <pc:docMk/>
            <pc:sldMk cId="2247411725" sldId="256"/>
            <ac:cxnSpMk id="9" creationId="{77AB95BF-57D0-4E49-9EF2-408B47C8D40D}"/>
          </ac:cxnSpMkLst>
        </pc:cxnChg>
      </pc:sldChg>
      <pc:sldMasterChg chg="modSldLayout">
        <pc:chgData name="Asif Nadeem Tabish" userId="64947b6a-e419-42a1-827a-34d82752aa57" providerId="ADAL" clId="{8645E754-3C6C-4FBC-B92A-5D61C417B9BE}" dt="2021-05-07T15:12:19.773" v="16" actId="255"/>
        <pc:sldMasterMkLst>
          <pc:docMk/>
          <pc:sldMasterMk cId="3670095438" sldId="2147483876"/>
        </pc:sldMasterMkLst>
        <pc:sldLayoutChg chg="modSp mod">
          <pc:chgData name="Asif Nadeem Tabish" userId="64947b6a-e419-42a1-827a-34d82752aa57" providerId="ADAL" clId="{8645E754-3C6C-4FBC-B92A-5D61C417B9BE}" dt="2021-05-07T15:12:19.773" v="16" actId="255"/>
          <pc:sldLayoutMkLst>
            <pc:docMk/>
            <pc:sldMasterMk cId="3670095438" sldId="2147483876"/>
            <pc:sldLayoutMk cId="1939502199" sldId="2147483877"/>
          </pc:sldLayoutMkLst>
          <pc:spChg chg="mod">
            <ac:chgData name="Asif Nadeem Tabish" userId="64947b6a-e419-42a1-827a-34d82752aa57" providerId="ADAL" clId="{8645E754-3C6C-4FBC-B92A-5D61C417B9BE}" dt="2021-05-07T15:09:59.748" v="7" actId="14100"/>
            <ac:spMkLst>
              <pc:docMk/>
              <pc:sldMasterMk cId="3670095438" sldId="2147483876"/>
              <pc:sldLayoutMk cId="1939502199" sldId="2147483877"/>
              <ac:spMk id="2" creationId="{00000000-0000-0000-0000-000000000000}"/>
            </ac:spMkLst>
          </pc:spChg>
          <pc:spChg chg="mod">
            <ac:chgData name="Asif Nadeem Tabish" userId="64947b6a-e419-42a1-827a-34d82752aa57" providerId="ADAL" clId="{8645E754-3C6C-4FBC-B92A-5D61C417B9BE}" dt="2021-05-07T15:10:06.038" v="8" actId="14100"/>
            <ac:spMkLst>
              <pc:docMk/>
              <pc:sldMasterMk cId="3670095438" sldId="2147483876"/>
              <pc:sldLayoutMk cId="1939502199" sldId="2147483877"/>
              <ac:spMk id="3" creationId="{00000000-0000-0000-0000-000000000000}"/>
            </ac:spMkLst>
          </pc:spChg>
          <pc:spChg chg="mod">
            <ac:chgData name="Asif Nadeem Tabish" userId="64947b6a-e419-42a1-827a-34d82752aa57" providerId="ADAL" clId="{8645E754-3C6C-4FBC-B92A-5D61C417B9BE}" dt="2021-05-07T15:12:19.773" v="16" actId="255"/>
            <ac:spMkLst>
              <pc:docMk/>
              <pc:sldMasterMk cId="3670095438" sldId="2147483876"/>
              <pc:sldLayoutMk cId="1939502199" sldId="2147483877"/>
              <ac:spMk id="6" creationId="{00000000-0000-0000-0000-000000000000}"/>
            </ac:spMkLst>
          </pc:spChg>
          <pc:cxnChg chg="mod">
            <ac:chgData name="Asif Nadeem Tabish" userId="64947b6a-e419-42a1-827a-34d82752aa57" providerId="ADAL" clId="{8645E754-3C6C-4FBC-B92A-5D61C417B9BE}" dt="2021-05-07T15:09:52.758" v="5" actId="1076"/>
            <ac:cxnSpMkLst>
              <pc:docMk/>
              <pc:sldMasterMk cId="3670095438" sldId="2147483876"/>
              <pc:sldLayoutMk cId="1939502199" sldId="2147483877"/>
              <ac:cxnSpMk id="9" creationId="{00000000-0000-0000-0000-000000000000}"/>
            </ac:cxnSpMkLst>
          </pc:cxnChg>
        </pc:sldLayoutChg>
        <pc:sldLayoutChg chg="modSp mod">
          <pc:chgData name="Asif Nadeem Tabish" userId="64947b6a-e419-42a1-827a-34d82752aa57" providerId="ADAL" clId="{8645E754-3C6C-4FBC-B92A-5D61C417B9BE}" dt="2021-05-07T15:10:27.686" v="11" actId="14100"/>
          <pc:sldLayoutMkLst>
            <pc:docMk/>
            <pc:sldMasterMk cId="3670095438" sldId="2147483876"/>
            <pc:sldLayoutMk cId="3028427331" sldId="2147483878"/>
          </pc:sldLayoutMkLst>
          <pc:spChg chg="mod">
            <ac:chgData name="Asif Nadeem Tabish" userId="64947b6a-e419-42a1-827a-34d82752aa57" providerId="ADAL" clId="{8645E754-3C6C-4FBC-B92A-5D61C417B9BE}" dt="2021-05-07T15:10:27.686" v="11" actId="14100"/>
            <ac:spMkLst>
              <pc:docMk/>
              <pc:sldMasterMk cId="3670095438" sldId="2147483876"/>
              <pc:sldLayoutMk cId="3028427331" sldId="2147483878"/>
              <ac:spMk id="2" creationId="{00000000-0000-0000-0000-000000000000}"/>
            </ac:spMkLst>
          </pc:spChg>
          <pc:spChg chg="mod">
            <ac:chgData name="Asif Nadeem Tabish" userId="64947b6a-e419-42a1-827a-34d82752aa57" providerId="ADAL" clId="{8645E754-3C6C-4FBC-B92A-5D61C417B9BE}" dt="2021-05-07T15:10:17.153" v="10" actId="1076"/>
            <ac:spMkLst>
              <pc:docMk/>
              <pc:sldMasterMk cId="3670095438" sldId="2147483876"/>
              <pc:sldLayoutMk cId="3028427331" sldId="2147483878"/>
              <ac:spMk id="3" creationId="{00000000-0000-0000-0000-000000000000}"/>
            </ac:spMkLst>
          </pc:spChg>
        </pc:sldLayoutChg>
        <pc:sldLayoutChg chg="modSp mod">
          <pc:chgData name="Asif Nadeem Tabish" userId="64947b6a-e419-42a1-827a-34d82752aa57" providerId="ADAL" clId="{8645E754-3C6C-4FBC-B92A-5D61C417B9BE}" dt="2021-05-07T15:11:03.656" v="15" actId="14100"/>
          <pc:sldLayoutMkLst>
            <pc:docMk/>
            <pc:sldMasterMk cId="3670095438" sldId="2147483876"/>
            <pc:sldLayoutMk cId="1901660098" sldId="2147483879"/>
          </pc:sldLayoutMkLst>
          <pc:spChg chg="mod">
            <ac:chgData name="Asif Nadeem Tabish" userId="64947b6a-e419-42a1-827a-34d82752aa57" providerId="ADAL" clId="{8645E754-3C6C-4FBC-B92A-5D61C417B9BE}" dt="2021-05-07T15:10:55.988" v="13" actId="14100"/>
            <ac:spMkLst>
              <pc:docMk/>
              <pc:sldMasterMk cId="3670095438" sldId="2147483876"/>
              <pc:sldLayoutMk cId="1901660098" sldId="2147483879"/>
              <ac:spMk id="2" creationId="{00000000-0000-0000-0000-000000000000}"/>
            </ac:spMkLst>
          </pc:spChg>
          <pc:spChg chg="mod">
            <ac:chgData name="Asif Nadeem Tabish" userId="64947b6a-e419-42a1-827a-34d82752aa57" providerId="ADAL" clId="{8645E754-3C6C-4FBC-B92A-5D61C417B9BE}" dt="2021-05-07T15:11:03.656" v="15" actId="14100"/>
            <ac:spMkLst>
              <pc:docMk/>
              <pc:sldMasterMk cId="3670095438" sldId="2147483876"/>
              <pc:sldLayoutMk cId="1901660098" sldId="2147483879"/>
              <ac:spMk id="3" creationId="{00000000-0000-0000-0000-000000000000}"/>
            </ac:spMkLst>
          </pc:spChg>
          <pc:cxnChg chg="mod">
            <ac:chgData name="Asif Nadeem Tabish" userId="64947b6a-e419-42a1-827a-34d82752aa57" providerId="ADAL" clId="{8645E754-3C6C-4FBC-B92A-5D61C417B9BE}" dt="2021-05-07T15:11:00.684" v="14" actId="1076"/>
            <ac:cxnSpMkLst>
              <pc:docMk/>
              <pc:sldMasterMk cId="3670095438" sldId="2147483876"/>
              <pc:sldLayoutMk cId="1901660098" sldId="2147483879"/>
              <ac:cxnSpMk id="9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A93A-0F5C-433D-8CDF-54FF326163C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07B2E-9885-4057-91D3-0BDBE074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724761"/>
            <a:ext cx="10058400" cy="144820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58038"/>
            <a:ext cx="10058400" cy="219796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EF0-4586-49D5-9F61-7B157470AE39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97280" y="3318387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International Conference on Advances in Chemical Engineering and Science – 2021">
            <a:extLst>
              <a:ext uri="{FF2B5EF4-FFF2-40B4-BE49-F238E27FC236}">
                <a16:creationId xmlns:a16="http://schemas.microsoft.com/office/drawing/2014/main" id="{1E37B8DE-FD62-41EC-B946-BA3C2BE6CC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264330" cy="125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50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55E3-CE17-4E3B-A9AF-8DD4B09AF3A9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2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C698-8FB0-4D6A-BAB9-565DF6280DE2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9C22F9-77D7-457F-B24C-77AB574766DD}"/>
              </a:ext>
            </a:extLst>
          </p:cNvPr>
          <p:cNvGrpSpPr/>
          <p:nvPr userDrawn="1"/>
        </p:nvGrpSpPr>
        <p:grpSpPr>
          <a:xfrm rot="5400000">
            <a:off x="11280910" y="206170"/>
            <a:ext cx="907930" cy="959262"/>
            <a:chOff x="11284070" y="-20053"/>
            <a:chExt cx="907930" cy="959262"/>
          </a:xfrm>
        </p:grpSpPr>
        <p:pic>
          <p:nvPicPr>
            <p:cNvPr id="10" name="Picture 6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577C0E6F-D773-4B73-9D37-5251DCB46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">
              <a:alphaModFix am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33" t="1596" r="39777" b="58516"/>
            <a:stretch/>
          </p:blipFill>
          <p:spPr bwMode="auto">
            <a:xfrm>
              <a:off x="11284070" y="697026"/>
              <a:ext cx="907930" cy="242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C3B12D44-7350-444C-9437-87468C48D60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28" r="74308" b="-1"/>
            <a:stretch/>
          </p:blipFill>
          <p:spPr bwMode="auto">
            <a:xfrm>
              <a:off x="11284070" y="-20053"/>
              <a:ext cx="879794" cy="836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209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04647"/>
            <a:ext cx="10058400" cy="1298791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2101"/>
            <a:ext cx="1005840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D31C-107E-421B-AE52-F898402C17C6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2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1896"/>
            <a:ext cx="10058400" cy="163040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340512"/>
            <a:ext cx="10058400" cy="2255616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480A-AEDE-4AF1-8F3F-DC69BDFEAEC8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3141407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International Conference on Advances in Chemical Engineering and Science – 2021">
            <a:extLst>
              <a:ext uri="{FF2B5EF4-FFF2-40B4-BE49-F238E27FC236}">
                <a16:creationId xmlns:a16="http://schemas.microsoft.com/office/drawing/2014/main" id="{60B80175-8B42-41D4-A3AE-5D36FD053E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264330" cy="125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6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449-1F1A-4FBA-8F6D-F7999745938D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2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224-4C4E-48BE-A662-21C40CFE16BA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3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ED16-AC77-4758-90C4-4BB780DB46AA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8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BD8D-877D-4B4C-8818-8AF748022E5F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A26C4A-2D6D-4A29-8C8C-83FC2AED51B0}"/>
              </a:ext>
            </a:extLst>
          </p:cNvPr>
          <p:cNvGrpSpPr/>
          <p:nvPr userDrawn="1"/>
        </p:nvGrpSpPr>
        <p:grpSpPr>
          <a:xfrm>
            <a:off x="11284070" y="-20053"/>
            <a:ext cx="907930" cy="959262"/>
            <a:chOff x="11284070" y="-20053"/>
            <a:chExt cx="907930" cy="959262"/>
          </a:xfrm>
        </p:grpSpPr>
        <p:pic>
          <p:nvPicPr>
            <p:cNvPr id="13" name="Picture 6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9B9A722A-C338-4B7E-B6A2-166EA59930A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">
              <a:alphaModFix am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33" t="1596" r="39777" b="58516"/>
            <a:stretch/>
          </p:blipFill>
          <p:spPr bwMode="auto">
            <a:xfrm>
              <a:off x="11284070" y="697026"/>
              <a:ext cx="907930" cy="242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54ED1808-8271-4E59-8D61-DD7DF59AD91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28" r="74308" b="-1"/>
            <a:stretch/>
          </p:blipFill>
          <p:spPr bwMode="auto">
            <a:xfrm>
              <a:off x="11284070" y="-20053"/>
              <a:ext cx="879794" cy="836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884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5D799A-C037-43D4-9C0F-0E0C1CD4359B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6B12A6-ADED-4B65-89D9-6F69E20AF829}"/>
              </a:ext>
            </a:extLst>
          </p:cNvPr>
          <p:cNvGrpSpPr/>
          <p:nvPr userDrawn="1"/>
        </p:nvGrpSpPr>
        <p:grpSpPr>
          <a:xfrm>
            <a:off x="11284070" y="-20053"/>
            <a:ext cx="907930" cy="959262"/>
            <a:chOff x="11284070" y="-20053"/>
            <a:chExt cx="907930" cy="959262"/>
          </a:xfrm>
        </p:grpSpPr>
        <p:pic>
          <p:nvPicPr>
            <p:cNvPr id="13" name="Picture 6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60F6F2C3-76AE-4629-BBE3-32F2E7682D9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">
              <a:alphaModFix am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33" t="1596" r="39777" b="58516"/>
            <a:stretch/>
          </p:blipFill>
          <p:spPr bwMode="auto">
            <a:xfrm>
              <a:off x="11284070" y="697026"/>
              <a:ext cx="907930" cy="242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B3900D30-2A54-4293-BF0C-3AA49947525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28" r="74308" b="-1"/>
            <a:stretch/>
          </p:blipFill>
          <p:spPr bwMode="auto">
            <a:xfrm>
              <a:off x="11284070" y="-20053"/>
              <a:ext cx="879794" cy="836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098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379-E47F-4C2B-B6F7-EA87760686B0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015F0C-CE01-4C8C-845D-8B1456A269E6}"/>
              </a:ext>
            </a:extLst>
          </p:cNvPr>
          <p:cNvGrpSpPr/>
          <p:nvPr userDrawn="1"/>
        </p:nvGrpSpPr>
        <p:grpSpPr>
          <a:xfrm>
            <a:off x="11284070" y="5683085"/>
            <a:ext cx="907930" cy="959262"/>
            <a:chOff x="11284070" y="-20053"/>
            <a:chExt cx="907930" cy="959262"/>
          </a:xfrm>
        </p:grpSpPr>
        <p:pic>
          <p:nvPicPr>
            <p:cNvPr id="13" name="Picture 6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21BF3E17-75DC-4B17-994A-3DB46E1AF5F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alphaModFix am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33" t="1596" r="39777" b="58516"/>
            <a:stretch/>
          </p:blipFill>
          <p:spPr bwMode="auto">
            <a:xfrm>
              <a:off x="11284070" y="697026"/>
              <a:ext cx="907930" cy="242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6E07930E-8C1F-439F-A8D1-10C1F0E9C6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4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28" r="74308" b="-1"/>
            <a:stretch/>
          </p:blipFill>
          <p:spPr bwMode="auto">
            <a:xfrm>
              <a:off x="11284070" y="-20053"/>
              <a:ext cx="879794" cy="836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776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404647"/>
            <a:ext cx="10058400" cy="13327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480C6-0048-4BCE-9B47-980DE311E5D4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88C3464-E5A5-40C8-90C5-70C0BB340B2E}"/>
              </a:ext>
            </a:extLst>
          </p:cNvPr>
          <p:cNvGrpSpPr/>
          <p:nvPr userDrawn="1"/>
        </p:nvGrpSpPr>
        <p:grpSpPr>
          <a:xfrm>
            <a:off x="11284070" y="-20053"/>
            <a:ext cx="907930" cy="959262"/>
            <a:chOff x="11284070" y="-20053"/>
            <a:chExt cx="907930" cy="959262"/>
          </a:xfrm>
        </p:grpSpPr>
        <p:pic>
          <p:nvPicPr>
            <p:cNvPr id="1030" name="Picture 6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52ABF594-0D3A-4D48-A0AE-5723F72A807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>
              <a:alphaModFix am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33" t="1596" r="39777" b="58516"/>
            <a:stretch/>
          </p:blipFill>
          <p:spPr bwMode="auto">
            <a:xfrm>
              <a:off x="11284070" y="697026"/>
              <a:ext cx="907930" cy="242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International Conference on Advances in Chemical Engineering and Science – 2021">
              <a:extLst>
                <a:ext uri="{FF2B5EF4-FFF2-40B4-BE49-F238E27FC236}">
                  <a16:creationId xmlns:a16="http://schemas.microsoft.com/office/drawing/2014/main" id="{C3726A4F-4BBF-41AC-AC37-09E6329AC78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4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28" r="74308" b="-1"/>
            <a:stretch/>
          </p:blipFill>
          <p:spPr bwMode="auto">
            <a:xfrm>
              <a:off x="11284070" y="-20053"/>
              <a:ext cx="879794" cy="836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009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E59F-FAC2-4E89-8A0C-DEC5CA459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3A050-1967-4212-A634-B831CBE81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56663-19EA-44C1-85B1-23A1D727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1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E748A-F0EC-4D68-BC1B-A99B14CD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2F42-223F-47AF-8E59-3E0C79F7F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45050-C5EA-461D-A926-5F4EAAD2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14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Khan</dc:creator>
  <cp:lastModifiedBy>Asif Nadeem Tabish</cp:lastModifiedBy>
  <cp:revision>5</cp:revision>
  <dcterms:created xsi:type="dcterms:W3CDTF">2021-05-07T07:45:10Z</dcterms:created>
  <dcterms:modified xsi:type="dcterms:W3CDTF">2021-05-07T15:12:21Z</dcterms:modified>
</cp:coreProperties>
</file>